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1" r:id="rId2"/>
    <p:sldId id="260" r:id="rId3"/>
    <p:sldId id="262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830"/>
  </p:normalViewPr>
  <p:slideViewPr>
    <p:cSldViewPr snapToGrid="0" snapToObjects="1">
      <p:cViewPr varScale="1">
        <p:scale>
          <a:sx n="68" d="100"/>
          <a:sy n="68" d="100"/>
        </p:scale>
        <p:origin x="942" y="60"/>
      </p:cViewPr>
      <p:guideLst>
        <p:guide orient="horz" pos="9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 Franzoi" userId="594a4427-8b56-41b7-9f77-20f900132f9f" providerId="ADAL" clId="{EB784545-8C6F-4937-A084-738016A5CB27}"/>
    <pc:docChg chg="modSld">
      <pc:chgData name="Jill Franzoi" userId="594a4427-8b56-41b7-9f77-20f900132f9f" providerId="ADAL" clId="{EB784545-8C6F-4937-A084-738016A5CB27}" dt="2025-05-07T12:02:19.933" v="54" actId="20577"/>
      <pc:docMkLst>
        <pc:docMk/>
      </pc:docMkLst>
      <pc:sldChg chg="modSp mod">
        <pc:chgData name="Jill Franzoi" userId="594a4427-8b56-41b7-9f77-20f900132f9f" providerId="ADAL" clId="{EB784545-8C6F-4937-A084-738016A5CB27}" dt="2025-05-07T12:02:19.933" v="54" actId="20577"/>
        <pc:sldMkLst>
          <pc:docMk/>
          <pc:sldMk cId="1997488236" sldId="262"/>
        </pc:sldMkLst>
      </pc:sldChg>
    </pc:docChg>
  </pc:docChgLst>
  <pc:docChgLst>
    <pc:chgData name="Jill Franzoi" userId="594a4427-8b56-41b7-9f77-20f900132f9f" providerId="ADAL" clId="{061D6D31-AE5E-4EBD-BEF0-C243DFDC644C}"/>
    <pc:docChg chg="modSld">
      <pc:chgData name="Jill Franzoi" userId="594a4427-8b56-41b7-9f77-20f900132f9f" providerId="ADAL" clId="{061D6D31-AE5E-4EBD-BEF0-C243DFDC644C}" dt="2025-09-04T11:53:07.453" v="260" actId="255"/>
      <pc:docMkLst>
        <pc:docMk/>
      </pc:docMkLst>
      <pc:sldChg chg="modSp mod">
        <pc:chgData name="Jill Franzoi" userId="594a4427-8b56-41b7-9f77-20f900132f9f" providerId="ADAL" clId="{061D6D31-AE5E-4EBD-BEF0-C243DFDC644C}" dt="2025-09-04T11:53:07.453" v="260" actId="255"/>
        <pc:sldMkLst>
          <pc:docMk/>
          <pc:sldMk cId="451894964" sldId="261"/>
        </pc:sldMkLst>
        <pc:spChg chg="mod">
          <ac:chgData name="Jill Franzoi" userId="594a4427-8b56-41b7-9f77-20f900132f9f" providerId="ADAL" clId="{061D6D31-AE5E-4EBD-BEF0-C243DFDC644C}" dt="2025-09-04T11:53:07.453" v="260" actId="255"/>
          <ac:spMkLst>
            <pc:docMk/>
            <pc:sldMk cId="451894964" sldId="261"/>
            <ac:spMk id="13" creationId="{8AEDDDFF-66C2-5D48-9086-6E6BDB2D0733}"/>
          </ac:spMkLst>
        </pc:spChg>
        <pc:spChg chg="mod">
          <ac:chgData name="Jill Franzoi" userId="594a4427-8b56-41b7-9f77-20f900132f9f" providerId="ADAL" clId="{061D6D31-AE5E-4EBD-BEF0-C243DFDC644C}" dt="2025-09-04T11:52:32.121" v="257" actId="14100"/>
          <ac:spMkLst>
            <pc:docMk/>
            <pc:sldMk cId="451894964" sldId="261"/>
            <ac:spMk id="63" creationId="{65425849-6EFE-92E7-D0DC-F8E09FFCA326}"/>
          </ac:spMkLst>
        </pc:spChg>
      </pc:sldChg>
      <pc:sldChg chg="modSp mod">
        <pc:chgData name="Jill Franzoi" userId="594a4427-8b56-41b7-9f77-20f900132f9f" providerId="ADAL" clId="{061D6D31-AE5E-4EBD-BEF0-C243DFDC644C}" dt="2025-09-03T15:40:07.583" v="195" actId="20577"/>
        <pc:sldMkLst>
          <pc:docMk/>
          <pc:sldMk cId="1997488236" sldId="262"/>
        </pc:sldMkLst>
        <pc:spChg chg="mod">
          <ac:chgData name="Jill Franzoi" userId="594a4427-8b56-41b7-9f77-20f900132f9f" providerId="ADAL" clId="{061D6D31-AE5E-4EBD-BEF0-C243DFDC644C}" dt="2025-09-03T15:40:07.583" v="195" actId="20577"/>
          <ac:spMkLst>
            <pc:docMk/>
            <pc:sldMk cId="1997488236" sldId="262"/>
            <ac:spMk id="4" creationId="{ABB36088-4E9E-6C9C-FBEF-100F8EEAD6B4}"/>
          </ac:spMkLst>
        </pc:spChg>
        <pc:spChg chg="mod">
          <ac:chgData name="Jill Franzoi" userId="594a4427-8b56-41b7-9f77-20f900132f9f" providerId="ADAL" clId="{061D6D31-AE5E-4EBD-BEF0-C243DFDC644C}" dt="2025-09-03T15:39:16.318" v="163" actId="20577"/>
          <ac:spMkLst>
            <pc:docMk/>
            <pc:sldMk cId="1997488236" sldId="262"/>
            <ac:spMk id="81" creationId="{FD957323-C98C-7F64-A71A-2971E55BBBAE}"/>
          </ac:spMkLst>
        </pc:spChg>
      </pc:sldChg>
    </pc:docChg>
  </pc:docChgLst>
  <pc:docChgLst>
    <pc:chgData name="Jill Franzoi" userId="594a4427-8b56-41b7-9f77-20f900132f9f" providerId="ADAL" clId="{49FA7720-B3AA-4EB3-BCB0-9C8408C57534}"/>
    <pc:docChg chg="modSld">
      <pc:chgData name="Jill Franzoi" userId="594a4427-8b56-41b7-9f77-20f900132f9f" providerId="ADAL" clId="{49FA7720-B3AA-4EB3-BCB0-9C8408C57534}" dt="2025-01-03T17:19:19.994" v="7" actId="9405"/>
      <pc:docMkLst>
        <pc:docMk/>
      </pc:docMkLst>
      <pc:sldChg chg="addSp mod">
        <pc:chgData name="Jill Franzoi" userId="594a4427-8b56-41b7-9f77-20f900132f9f" providerId="ADAL" clId="{49FA7720-B3AA-4EB3-BCB0-9C8408C57534}" dt="2025-01-03T17:19:19.994" v="7" actId="9405"/>
        <pc:sldMkLst>
          <pc:docMk/>
          <pc:sldMk cId="451894964" sldId="261"/>
        </pc:sldMkLst>
      </pc:sldChg>
      <pc:sldChg chg="addSp mod">
        <pc:chgData name="Jill Franzoi" userId="594a4427-8b56-41b7-9f77-20f900132f9f" providerId="ADAL" clId="{49FA7720-B3AA-4EB3-BCB0-9C8408C57534}" dt="2025-01-03T17:14:26.199" v="5" actId="9405"/>
        <pc:sldMkLst>
          <pc:docMk/>
          <pc:sldMk cId="1997488236" sldId="262"/>
        </pc:sldMkLst>
      </pc:sldChg>
    </pc:docChg>
  </pc:docChgLst>
  <pc:docChgLst>
    <pc:chgData name="Jill Franzoi" userId="594a4427-8b56-41b7-9f77-20f900132f9f" providerId="ADAL" clId="{595FD67D-CF04-48EF-9778-EFFD1380D318}"/>
    <pc:docChg chg="modSld">
      <pc:chgData name="Jill Franzoi" userId="594a4427-8b56-41b7-9f77-20f900132f9f" providerId="ADAL" clId="{595FD67D-CF04-48EF-9778-EFFD1380D318}" dt="2025-08-06T11:05:10.263" v="111" actId="20577"/>
      <pc:docMkLst>
        <pc:docMk/>
      </pc:docMkLst>
      <pc:sldChg chg="modSp mod">
        <pc:chgData name="Jill Franzoi" userId="594a4427-8b56-41b7-9f77-20f900132f9f" providerId="ADAL" clId="{595FD67D-CF04-48EF-9778-EFFD1380D318}" dt="2025-08-06T11:03:34.793" v="16" actId="20577"/>
        <pc:sldMkLst>
          <pc:docMk/>
          <pc:sldMk cId="1070537452" sldId="260"/>
        </pc:sldMkLst>
        <pc:spChg chg="mod">
          <ac:chgData name="Jill Franzoi" userId="594a4427-8b56-41b7-9f77-20f900132f9f" providerId="ADAL" clId="{595FD67D-CF04-48EF-9778-EFFD1380D318}" dt="2025-08-06T11:03:34.793" v="16" actId="20577"/>
          <ac:spMkLst>
            <pc:docMk/>
            <pc:sldMk cId="1070537452" sldId="260"/>
            <ac:spMk id="81" creationId="{FD957323-C98C-7F64-A71A-2971E55BBBAE}"/>
          </ac:spMkLst>
        </pc:spChg>
        <pc:spChg chg="mod">
          <ac:chgData name="Jill Franzoi" userId="594a4427-8b56-41b7-9f77-20f900132f9f" providerId="ADAL" clId="{595FD67D-CF04-48EF-9778-EFFD1380D318}" dt="2025-08-06T11:02:53.085" v="3" actId="20577"/>
          <ac:spMkLst>
            <pc:docMk/>
            <pc:sldMk cId="1070537452" sldId="260"/>
            <ac:spMk id="88" creationId="{29202CEA-590E-5FDE-94F8-55569791E5FD}"/>
          </ac:spMkLst>
        </pc:spChg>
      </pc:sldChg>
      <pc:sldChg chg="modSp mod">
        <pc:chgData name="Jill Franzoi" userId="594a4427-8b56-41b7-9f77-20f900132f9f" providerId="ADAL" clId="{595FD67D-CF04-48EF-9778-EFFD1380D318}" dt="2025-08-06T11:05:10.263" v="111" actId="20577"/>
        <pc:sldMkLst>
          <pc:docMk/>
          <pc:sldMk cId="1997488236" sldId="262"/>
        </pc:sldMkLst>
        <pc:spChg chg="mod">
          <ac:chgData name="Jill Franzoi" userId="594a4427-8b56-41b7-9f77-20f900132f9f" providerId="ADAL" clId="{595FD67D-CF04-48EF-9778-EFFD1380D318}" dt="2025-08-06T11:05:10.263" v="111" actId="20577"/>
          <ac:spMkLst>
            <pc:docMk/>
            <pc:sldMk cId="1997488236" sldId="262"/>
            <ac:spMk id="4" creationId="{ABB36088-4E9E-6C9C-FBEF-100F8EEAD6B4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6:05.942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9:19.994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3:28.909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1,'4'0,"2"0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3:29.777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3:54.568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3:55.285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3:56.250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3T17:14:26.189"/>
    </inkml:context>
    <inkml:brush xml:id="br0">
      <inkml:brushProperty name="width" value="0.05" units="cm"/>
      <inkml:brushProperty name="height" value="0.3" units="cm"/>
      <inkml:brushProperty name="color" value="#FFFFFF"/>
      <inkml:brushProperty name="ignorePressure" value="1"/>
      <inkml:brushProperty name="inkEffects" value="pencil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CEEFB54-338E-FE4C-85FA-566440CF346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D52FB5-26DB-7D4E-AF8F-E9B6A4EAD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6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FAA0-66A4-DD40-9D76-E57F95FB74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1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FAA0-66A4-DD40-9D76-E57F95FB74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3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5FAA0-66A4-DD40-9D76-E57F95FB74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7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C36A8-7C34-364D-8B28-C91D4A826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B51B1-C39C-1444-99EB-F51B0C6D6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DEAD3-6A6A-064A-A016-E2CF053C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39EFF-6E1C-7949-A2AB-157F8DF7A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B30E6-6D55-F842-870C-864181363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5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68A03-5ACB-0E48-94B3-828615AFB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4E3F9A-9FE8-6E4A-9FC6-6A59FC5A2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0F451-7109-6D4E-B3FD-8CACC6EAA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96DD3-5020-3747-8FD4-97147E05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219B9-A502-934B-B4D1-B4E5C8CA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0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DA7B4C-5AB4-094D-805D-FAA4006EB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0AA8C-BB8E-8840-87CD-8DF7B6257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27B76-78C8-D944-8A76-63609DEEF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30AEF-7647-ED4D-AB17-C17FFAD4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BDD3C-BCC5-0E49-92F7-5D86E8674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2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5FB36-A6F4-E943-9576-6CF25EA1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34A6F-673D-3D4A-9E66-08692011A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84D18-777C-8947-9165-D1F690482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E9147-8318-F749-AC83-AD98FD83F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0B723-9D88-5842-8C33-F437106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2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82B6-827E-BA4A-B72D-18342F40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E75EC-7F21-CB4C-9285-47F76B9A8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FE640-D9CE-E944-8281-D4A13651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B6C9D-D539-2549-8899-18CA729D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0D16D-B03E-C04B-AAE1-C2D4DBAD3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53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0DFC9-A311-B143-A714-48CAC9802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5ED5C-0A2F-6D47-AB39-D2853A1F1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4F487-50EF-9545-BDC8-AB7860EE2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601A7-64C4-564D-B33C-F766D5180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AB169F-1DCC-2F4B-9F89-A95B4E73B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FC6DE-B287-DA41-8E51-4CDE94AC2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7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0044-DBAF-B643-AAF9-5FBB489A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058CD-206D-0342-9330-270C4936C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07390-E440-4F4D-AF8A-8CB0698F3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14117-3B5D-0C43-BBA0-F10F7A52E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06C697-D274-FD4B-949E-5BD07A149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38B732-5783-D948-A1CF-FAB4A7E34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6DF514-9F14-B249-B4BF-2A88ED78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7A3F7B-822A-2143-BFA8-A6D813A03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9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88DE-A0B8-9046-9100-AD2A8CE4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B70A29-4343-EA49-96DD-363C625C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04535F-A77E-074A-BF98-FB5406C91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16FF9-7AC1-284B-8F9F-6121C326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07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9DE069-F3D6-7D45-8373-CAECB023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412517-6399-8A45-9E84-1874E6582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11407-17F4-024E-915C-3A8D8B69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5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F082B-99CD-7647-B3BE-63ECAEFC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83A47-7CBB-754F-85AD-4762FCC68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715EF-E36F-5E4C-A791-A260DE461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68B5E-C21D-2F48-A593-BD4A54E24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8C16F-1DBA-2247-8160-72D7298A6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A61C4-2833-7B4F-94D2-773D96E1C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9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00148-355D-0E49-A001-83DB02647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9396A-477D-864D-B518-004EB2A5D6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F58E2B-853A-5841-8030-B9F910B6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92F15-8214-E848-AB62-A5C8D8E29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831E1-B732-744D-B3EA-82C085B7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F83FC-DD9E-5946-A87C-68C1CFA3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55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401BC6-7D9F-4540-AB8F-F04F89F3E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7A4F4-8DAA-8B47-AF95-29675F42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4429B-58A8-6D48-920F-9ADF38DE3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53D4D-4DE1-4B4E-8C53-A62BB8EB556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9DC7D-AEC2-6D45-BE4C-C73313614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F4B79-84C9-F945-ADDE-0D3285C7D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CFBC7-A9EA-DE4E-A120-5A784054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94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2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ustomXml" Target="../ink/ink8.xml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customXml" Target="../ink/ink7.xml"/><Relationship Id="rId5" Type="http://schemas.openxmlformats.org/officeDocument/2006/relationships/customXml" Target="../ink/ink4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6.xm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cess 5">
            <a:extLst>
              <a:ext uri="{FF2B5EF4-FFF2-40B4-BE49-F238E27FC236}">
                <a16:creationId xmlns:a16="http://schemas.microsoft.com/office/drawing/2014/main" id="{76C464C5-48BA-4241-8363-5BA8722CA7DA}"/>
              </a:ext>
            </a:extLst>
          </p:cNvPr>
          <p:cNvSpPr/>
          <p:nvPr/>
        </p:nvSpPr>
        <p:spPr>
          <a:xfrm>
            <a:off x="0" y="-26304"/>
            <a:ext cx="12192000" cy="6858000"/>
          </a:xfrm>
          <a:prstGeom prst="flowChart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7713B-F486-0A4A-ADF8-B3B2BE15A7AF}"/>
              </a:ext>
            </a:extLst>
          </p:cNvPr>
          <p:cNvSpPr txBox="1"/>
          <p:nvPr/>
        </p:nvSpPr>
        <p:spPr>
          <a:xfrm>
            <a:off x="407773" y="247936"/>
            <a:ext cx="5795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ongenial Black" panose="020B0604020202020204" pitchFamily="2" charset="0"/>
                <a:cs typeface="Courier New" panose="02070309020205020404" pitchFamily="49" charset="0"/>
              </a:rPr>
              <a:t>Daily Lunch Menu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2B3CC2-E2FB-8A4F-B935-C04319B0650F}"/>
              </a:ext>
            </a:extLst>
          </p:cNvPr>
          <p:cNvCxnSpPr>
            <a:cxnSpLocks/>
          </p:cNvCxnSpPr>
          <p:nvPr/>
        </p:nvCxnSpPr>
        <p:spPr>
          <a:xfrm>
            <a:off x="531340" y="955822"/>
            <a:ext cx="5671752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AEDDDFF-66C2-5D48-9086-6E6BDB2D0733}"/>
              </a:ext>
            </a:extLst>
          </p:cNvPr>
          <p:cNvSpPr txBox="1"/>
          <p:nvPr/>
        </p:nvSpPr>
        <p:spPr>
          <a:xfrm>
            <a:off x="418140" y="1201406"/>
            <a:ext cx="507862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Congenial Black" panose="02000503040000020004" pitchFamily="2" charset="0"/>
                <a:cs typeface="Gill Sans" panose="020B0502020104020203" pitchFamily="34" charset="-79"/>
              </a:rPr>
              <a:t>Monday:</a:t>
            </a:r>
            <a:br>
              <a:rPr lang="en-US" sz="2800" b="1" dirty="0">
                <a:latin typeface="Congenial Black" panose="02000503040000020004" pitchFamily="2" charset="0"/>
                <a:cs typeface="Gill Sans" panose="020B0502020104020203" pitchFamily="34" charset="-79"/>
              </a:rPr>
            </a:br>
            <a:r>
              <a:rPr lang="en-US" sz="2300" b="1" dirty="0">
                <a:solidFill>
                  <a:schemeClr val="bg1"/>
                </a:solidFill>
                <a:latin typeface="Congenial Black" panose="02000503040000020004" pitchFamily="2" charset="0"/>
                <a:cs typeface="Courier New" panose="02070309020205020404" pitchFamily="49" charset="0"/>
              </a:rPr>
              <a:t>Nuggets &amp; Calzone or </a:t>
            </a:r>
          </a:p>
          <a:p>
            <a:r>
              <a:rPr lang="en-US" sz="2300" b="1" dirty="0">
                <a:solidFill>
                  <a:schemeClr val="bg1"/>
                </a:solidFill>
                <a:latin typeface="Congenial Black" panose="02000503040000020004" pitchFamily="2" charset="0"/>
                <a:cs typeface="Courier New" panose="02070309020205020404" pitchFamily="49" charset="0"/>
              </a:rPr>
              <a:t>Brunch for lunch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E4166D-D306-3576-7E41-B5CA50BD4CD1}"/>
              </a:ext>
            </a:extLst>
          </p:cNvPr>
          <p:cNvGrpSpPr/>
          <p:nvPr/>
        </p:nvGrpSpPr>
        <p:grpSpPr>
          <a:xfrm>
            <a:off x="7244795" y="439820"/>
            <a:ext cx="3212475" cy="1032004"/>
            <a:chOff x="7064585" y="955822"/>
            <a:chExt cx="3212475" cy="10320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C142ED-0676-1940-9AE4-CCFFF7741F8D}"/>
                </a:ext>
              </a:extLst>
            </p:cNvPr>
            <p:cNvSpPr/>
            <p:nvPr/>
          </p:nvSpPr>
          <p:spPr>
            <a:xfrm>
              <a:off x="7064585" y="955822"/>
              <a:ext cx="3212475" cy="103200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tx1"/>
              </a:solidFill>
              <a:prstDash val="sysDot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Congenial Black" panose="02000503040000020004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07FFCE-257C-304C-87D3-F4F28B410715}"/>
                </a:ext>
              </a:extLst>
            </p:cNvPr>
            <p:cNvSpPr txBox="1"/>
            <p:nvPr/>
          </p:nvSpPr>
          <p:spPr>
            <a:xfrm>
              <a:off x="7968381" y="1148658"/>
              <a:ext cx="1404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atin typeface="Congenial Black" panose="02000503040000020004" pitchFamily="2" charset="0"/>
                  <a:cs typeface="Courier New" panose="02070309020205020404" pitchFamily="49" charset="0"/>
                </a:rPr>
                <a:t>$3.50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BEA71-2159-6645-851A-A116157CA25D}"/>
              </a:ext>
            </a:extLst>
          </p:cNvPr>
          <p:cNvCxnSpPr>
            <a:cxnSpLocks/>
          </p:cNvCxnSpPr>
          <p:nvPr/>
        </p:nvCxnSpPr>
        <p:spPr>
          <a:xfrm>
            <a:off x="580770" y="6476999"/>
            <a:ext cx="551523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96E5FB0-A83A-48B2-C0F8-D6A46415C4EA}"/>
              </a:ext>
            </a:extLst>
          </p:cNvPr>
          <p:cNvSpPr txBox="1"/>
          <p:nvPr/>
        </p:nvSpPr>
        <p:spPr>
          <a:xfrm>
            <a:off x="418140" y="4396586"/>
            <a:ext cx="50786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B0F0"/>
                </a:solidFill>
                <a:latin typeface="Congenial Black" panose="02000503040000020004" pitchFamily="2" charset="0"/>
                <a:cs typeface="Gill Sans" panose="020B0502020104020203" pitchFamily="34" charset="-79"/>
              </a:defRPr>
            </a:lvl1pPr>
          </a:lstStyle>
          <a:p>
            <a:r>
              <a:rPr lang="en-US" dirty="0"/>
              <a:t>Thursday: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</a:rPr>
              <a:t>Chicken Sandwich &amp; Chorizo Quesadilla or Grilled Cheese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5425849-6EFE-92E7-D0DC-F8E09FFCA326}"/>
              </a:ext>
            </a:extLst>
          </p:cNvPr>
          <p:cNvSpPr txBox="1"/>
          <p:nvPr/>
        </p:nvSpPr>
        <p:spPr>
          <a:xfrm>
            <a:off x="407773" y="3331526"/>
            <a:ext cx="5307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B0F0"/>
                </a:solidFill>
                <a:latin typeface="Congenial Black" panose="02000503040000020004" pitchFamily="2" charset="0"/>
                <a:cs typeface="Gill Sans" panose="020B0502020104020203" pitchFamily="34" charset="-79"/>
              </a:defRPr>
            </a:lvl1pPr>
          </a:lstStyle>
          <a:p>
            <a:r>
              <a:rPr lang="en-US" dirty="0"/>
              <a:t>Wednesday: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</a:rPr>
              <a:t>Pizza &amp; </a:t>
            </a:r>
            <a:r>
              <a:rPr lang="en-US" sz="2500" dirty="0">
                <a:solidFill>
                  <a:schemeClr val="bg1"/>
                </a:solidFill>
              </a:rPr>
              <a:t>Cheese Pull Apart  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5717804-A2ED-4E3D-FB46-F7CA9F2E180F}"/>
              </a:ext>
            </a:extLst>
          </p:cNvPr>
          <p:cNvSpPr txBox="1"/>
          <p:nvPr/>
        </p:nvSpPr>
        <p:spPr>
          <a:xfrm>
            <a:off x="418140" y="2266466"/>
            <a:ext cx="530795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B0F0"/>
                </a:solidFill>
                <a:latin typeface="Congenial Black" panose="02000503040000020004" pitchFamily="2" charset="0"/>
                <a:cs typeface="Gill Sans" panose="020B0502020104020203" pitchFamily="34" charset="-79"/>
              </a:defRPr>
            </a:lvl1pPr>
          </a:lstStyle>
          <a:p>
            <a:r>
              <a:rPr lang="en-US" dirty="0"/>
              <a:t>Tuesday:</a:t>
            </a:r>
            <a:br>
              <a:rPr lang="en-US" dirty="0"/>
            </a:br>
            <a:r>
              <a:rPr lang="en-US" sz="2300" dirty="0">
                <a:solidFill>
                  <a:schemeClr val="bg1"/>
                </a:solidFill>
              </a:rPr>
              <a:t>Hot Dog &amp; Mac n Cheese or Pasta/Meatballs or Pasta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635A7D-4275-AB51-E5F4-A9AB23BBFF67}"/>
              </a:ext>
            </a:extLst>
          </p:cNvPr>
          <p:cNvSpPr txBox="1"/>
          <p:nvPr/>
        </p:nvSpPr>
        <p:spPr>
          <a:xfrm>
            <a:off x="418140" y="5685396"/>
            <a:ext cx="5078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B0F0"/>
                </a:solidFill>
                <a:latin typeface="Congenial Black" panose="02000503040000020004" pitchFamily="2" charset="0"/>
                <a:cs typeface="Gill Sans" panose="020B0502020104020203" pitchFamily="34" charset="-79"/>
              </a:defRPr>
            </a:lvl1pPr>
          </a:lstStyle>
          <a:p>
            <a:pPr algn="just"/>
            <a:r>
              <a:rPr lang="en-US" dirty="0"/>
              <a:t>Friday: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</a:rPr>
              <a:t>Cheeseburger or Cheese Stix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80529F4-BDF6-9CA1-9CE6-0D3DCFF91834}"/>
              </a:ext>
            </a:extLst>
          </p:cNvPr>
          <p:cNvSpPr/>
          <p:nvPr/>
        </p:nvSpPr>
        <p:spPr>
          <a:xfrm>
            <a:off x="6793632" y="1757971"/>
            <a:ext cx="4114800" cy="24649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ngenial Black" panose="02000503040000020004" pitchFamily="2" charset="0"/>
              </a:rPr>
              <a:t>Daily School Lunch Includes Fruit, Vegetable, and Milk</a:t>
            </a:r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15AF92EE-82F0-3018-BBB6-54D87AA9C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564" y="4694347"/>
            <a:ext cx="2213296" cy="18490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C9BBF58-2AD4-8277-CC09-B0C895CD3CF2}"/>
                  </a:ext>
                </a:extLst>
              </p14:cNvPr>
              <p14:cNvContentPartPr/>
              <p14:nvPr/>
            </p14:nvContentPartPr>
            <p14:xfrm>
              <a:off x="596983" y="191897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C9BBF58-2AD4-8277-CC09-B0C895CD3C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343" y="186497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A4D0944-A02F-B8F9-A8E1-2F3D1D96D7B3}"/>
                  </a:ext>
                </a:extLst>
              </p14:cNvPr>
              <p14:cNvContentPartPr/>
              <p14:nvPr/>
            </p14:nvContentPartPr>
            <p14:xfrm>
              <a:off x="-661217" y="1149291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A4D0944-A02F-B8F9-A8E1-2F3D1D96D7B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669857" y="1095651"/>
                <a:ext cx="18000" cy="1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189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cess 5">
            <a:extLst>
              <a:ext uri="{FF2B5EF4-FFF2-40B4-BE49-F238E27FC236}">
                <a16:creationId xmlns:a16="http://schemas.microsoft.com/office/drawing/2014/main" id="{76C464C5-48BA-4241-8363-5BA8722CA7DA}"/>
              </a:ext>
            </a:extLst>
          </p:cNvPr>
          <p:cNvSpPr/>
          <p:nvPr/>
        </p:nvSpPr>
        <p:spPr>
          <a:xfrm>
            <a:off x="13299" y="-5133"/>
            <a:ext cx="12192000" cy="68580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7713B-F486-0A4A-ADF8-B3B2BE15A7AF}"/>
              </a:ext>
            </a:extLst>
          </p:cNvPr>
          <p:cNvSpPr txBox="1"/>
          <p:nvPr/>
        </p:nvSpPr>
        <p:spPr>
          <a:xfrm>
            <a:off x="407773" y="247936"/>
            <a:ext cx="5795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ongenial Black" panose="020B0604020202020204" pitchFamily="2" charset="0"/>
                <a:cs typeface="Courier New" panose="02070309020205020404" pitchFamily="49" charset="0"/>
              </a:rPr>
              <a:t>Daily Lunch Specials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2B3CC2-E2FB-8A4F-B935-C04319B0650F}"/>
              </a:ext>
            </a:extLst>
          </p:cNvPr>
          <p:cNvCxnSpPr>
            <a:cxnSpLocks/>
          </p:cNvCxnSpPr>
          <p:nvPr/>
        </p:nvCxnSpPr>
        <p:spPr>
          <a:xfrm>
            <a:off x="531340" y="955822"/>
            <a:ext cx="5671752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8F5C147-00F0-6613-C47E-33640E8F94A4}"/>
              </a:ext>
            </a:extLst>
          </p:cNvPr>
          <p:cNvGrpSpPr/>
          <p:nvPr/>
        </p:nvGrpSpPr>
        <p:grpSpPr>
          <a:xfrm>
            <a:off x="418140" y="1280918"/>
            <a:ext cx="6380301" cy="954107"/>
            <a:chOff x="418140" y="1280918"/>
            <a:chExt cx="6380301" cy="9541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EDDDFF-66C2-5D48-9086-6E6BDB2D0733}"/>
                </a:ext>
              </a:extLst>
            </p:cNvPr>
            <p:cNvSpPr txBox="1"/>
            <p:nvPr/>
          </p:nvSpPr>
          <p:spPr>
            <a:xfrm>
              <a:off x="418140" y="1280918"/>
              <a:ext cx="50786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Monday &amp; Thursday:</a:t>
              </a:r>
              <a:b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</a:br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	</a:t>
              </a:r>
              <a:r>
                <a:rPr lang="en-US" sz="2800" b="1" dirty="0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Papa John’s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B1B523B-9338-4C1C-968A-C106B36DF70C}"/>
                </a:ext>
              </a:extLst>
            </p:cNvPr>
            <p:cNvGrpSpPr/>
            <p:nvPr/>
          </p:nvGrpSpPr>
          <p:grpSpPr>
            <a:xfrm>
              <a:off x="5393559" y="1303777"/>
              <a:ext cx="1404882" cy="884976"/>
              <a:chOff x="5004619" y="1262064"/>
              <a:chExt cx="1404882" cy="884976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5FC142ED-0676-1940-9AE4-CCFFF7741F8D}"/>
                  </a:ext>
                </a:extLst>
              </p:cNvPr>
              <p:cNvSpPr/>
              <p:nvPr/>
            </p:nvSpPr>
            <p:spPr>
              <a:xfrm>
                <a:off x="5161509" y="1262064"/>
                <a:ext cx="1091102" cy="884976"/>
              </a:xfrm>
              <a:prstGeom prst="ellipse">
                <a:avLst/>
              </a:prstGeom>
              <a:ln w="571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ngenial Black" panose="02000503040000020004" pitchFamily="2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707FFCE-257C-304C-87D3-F4F28B410715}"/>
                  </a:ext>
                </a:extLst>
              </p:cNvPr>
              <p:cNvSpPr txBox="1"/>
              <p:nvPr/>
            </p:nvSpPr>
            <p:spPr>
              <a:xfrm>
                <a:off x="5004619" y="1442942"/>
                <a:ext cx="14048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latin typeface="Congenial Black" panose="02000503040000020004" pitchFamily="2" charset="0"/>
                    <a:cs typeface="Courier New" panose="02070309020205020404" pitchFamily="49" charset="0"/>
                  </a:rPr>
                  <a:t>$2.50</a:t>
                </a: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BEA71-2159-6645-851A-A116157CA25D}"/>
              </a:ext>
            </a:extLst>
          </p:cNvPr>
          <p:cNvCxnSpPr>
            <a:cxnSpLocks/>
          </p:cNvCxnSpPr>
          <p:nvPr/>
        </p:nvCxnSpPr>
        <p:spPr>
          <a:xfrm>
            <a:off x="580770" y="6476999"/>
            <a:ext cx="551523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8DBF7FE-5D50-C142-8E48-35E3ECC48149}"/>
              </a:ext>
            </a:extLst>
          </p:cNvPr>
          <p:cNvSpPr txBox="1"/>
          <p:nvPr/>
        </p:nvSpPr>
        <p:spPr>
          <a:xfrm>
            <a:off x="6867896" y="247936"/>
            <a:ext cx="4711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latin typeface="Congenial Black" panose="020B0604020202020204" pitchFamily="2" charset="0"/>
                <a:cs typeface="Courier New" panose="02070309020205020404" pitchFamily="49" charset="0"/>
              </a:rPr>
              <a:t>Drinks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FA890A7-C898-864E-97BA-6E519EB26E2B}"/>
              </a:ext>
            </a:extLst>
          </p:cNvPr>
          <p:cNvCxnSpPr>
            <a:cxnSpLocks/>
          </p:cNvCxnSpPr>
          <p:nvPr/>
        </p:nvCxnSpPr>
        <p:spPr>
          <a:xfrm>
            <a:off x="6914681" y="955822"/>
            <a:ext cx="4711265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D957323-C98C-7F64-A71A-2971E55BBBAE}"/>
              </a:ext>
            </a:extLst>
          </p:cNvPr>
          <p:cNvSpPr txBox="1"/>
          <p:nvPr/>
        </p:nvSpPr>
        <p:spPr>
          <a:xfrm>
            <a:off x="6852123" y="1061040"/>
            <a:ext cx="4711265" cy="4279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20oz WATER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$1.75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oz Soda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$2.75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11oz TROPICANA JUICE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$3.50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PROPEL	$3.00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GATORADE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$2.75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HOT CHOCOLATE                     $2.25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COFFEE hot or Iced                $2.25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12OZ CANS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$1.50</a:t>
            </a:r>
            <a:endParaRPr lang="en-US" sz="1050" dirty="0">
              <a:solidFill>
                <a:schemeClr val="bg2"/>
              </a:solidFill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MILK</a:t>
            </a:r>
            <a:r>
              <a:rPr lang="en-US" sz="2400" b="1" u="dotted" dirty="0">
                <a:solidFill>
                  <a:schemeClr val="bg2"/>
                </a:solidFill>
                <a:latin typeface="Congenial Black" panose="02000503040000020004" pitchFamily="2" charset="0"/>
                <a:cs typeface="Times New Roman" panose="02020603050405020304" pitchFamily="18" charset="0"/>
              </a:rPr>
              <a:t>	 </a:t>
            </a:r>
            <a:r>
              <a:rPr lang="en-US" sz="2400" b="1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$0.75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343400" algn="r"/>
              </a:tabLst>
            </a:pPr>
            <a:r>
              <a:rPr lang="en-US" sz="1050" dirty="0">
                <a:solidFill>
                  <a:schemeClr val="bg2"/>
                </a:solidFill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8F17A37-A2EE-AFFF-B087-5090CE6444E1}"/>
              </a:ext>
            </a:extLst>
          </p:cNvPr>
          <p:cNvGrpSpPr/>
          <p:nvPr/>
        </p:nvGrpSpPr>
        <p:grpSpPr>
          <a:xfrm>
            <a:off x="418140" y="5423324"/>
            <a:ext cx="6380301" cy="954107"/>
            <a:chOff x="418140" y="5423324"/>
            <a:chExt cx="6380301" cy="95410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96E5FB0-A83A-48B2-C0F8-D6A46415C4EA}"/>
                </a:ext>
              </a:extLst>
            </p:cNvPr>
            <p:cNvSpPr txBox="1"/>
            <p:nvPr/>
          </p:nvSpPr>
          <p:spPr>
            <a:xfrm>
              <a:off x="418140" y="5423324"/>
              <a:ext cx="50786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Friday:</a:t>
              </a:r>
              <a:b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</a:br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	</a:t>
              </a:r>
              <a:r>
                <a:rPr lang="en-US" sz="2800" b="1" dirty="0" err="1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Zaxby’s</a:t>
              </a:r>
              <a:r>
                <a:rPr lang="en-US" sz="2800" b="1" dirty="0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 Sliders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4D33C84-3F35-C070-9A4E-49E14C2045C9}"/>
                </a:ext>
              </a:extLst>
            </p:cNvPr>
            <p:cNvGrpSpPr/>
            <p:nvPr/>
          </p:nvGrpSpPr>
          <p:grpSpPr>
            <a:xfrm>
              <a:off x="5393559" y="5457889"/>
              <a:ext cx="1404882" cy="884976"/>
              <a:chOff x="5004619" y="1262064"/>
              <a:chExt cx="1404882" cy="884976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86B6DD4-5A92-20C5-44A7-097D5325FA19}"/>
                  </a:ext>
                </a:extLst>
              </p:cNvPr>
              <p:cNvSpPr/>
              <p:nvPr/>
            </p:nvSpPr>
            <p:spPr>
              <a:xfrm>
                <a:off x="5161509" y="1262064"/>
                <a:ext cx="1091102" cy="884976"/>
              </a:xfrm>
              <a:prstGeom prst="ellipse">
                <a:avLst/>
              </a:prstGeom>
              <a:ln w="571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ngenial Black" panose="02000503040000020004" pitchFamily="2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D40C262-3126-A2ED-73CA-87CB38A35975}"/>
                  </a:ext>
                </a:extLst>
              </p:cNvPr>
              <p:cNvSpPr txBox="1"/>
              <p:nvPr/>
            </p:nvSpPr>
            <p:spPr>
              <a:xfrm>
                <a:off x="5004619" y="1442942"/>
                <a:ext cx="14048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latin typeface="Congenial Black" panose="02000503040000020004" pitchFamily="2" charset="0"/>
                    <a:cs typeface="Courier New" panose="02070309020205020404" pitchFamily="49" charset="0"/>
                  </a:rPr>
                  <a:t>$5.50</a:t>
                </a:r>
              </a:p>
            </p:txBody>
          </p:sp>
        </p:grp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E9708CA-7025-284B-66A2-28927DBAD593}"/>
              </a:ext>
            </a:extLst>
          </p:cNvPr>
          <p:cNvGrpSpPr/>
          <p:nvPr/>
        </p:nvGrpSpPr>
        <p:grpSpPr>
          <a:xfrm>
            <a:off x="418140" y="4042522"/>
            <a:ext cx="6380301" cy="954107"/>
            <a:chOff x="418140" y="4042522"/>
            <a:chExt cx="6380301" cy="95410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425849-6EFE-92E7-D0DC-F8E09FFCA326}"/>
                </a:ext>
              </a:extLst>
            </p:cNvPr>
            <p:cNvSpPr txBox="1"/>
            <p:nvPr/>
          </p:nvSpPr>
          <p:spPr>
            <a:xfrm>
              <a:off x="418140" y="4042522"/>
              <a:ext cx="50786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Wednesday:</a:t>
              </a:r>
              <a:b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</a:br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	</a:t>
              </a:r>
              <a:r>
                <a:rPr lang="en-US" sz="2800" b="1" dirty="0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Chick Fil A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69133EA-BB94-03D5-546D-22E1E66C77D1}"/>
                </a:ext>
              </a:extLst>
            </p:cNvPr>
            <p:cNvGrpSpPr/>
            <p:nvPr/>
          </p:nvGrpSpPr>
          <p:grpSpPr>
            <a:xfrm>
              <a:off x="5393559" y="4073185"/>
              <a:ext cx="1404882" cy="884976"/>
              <a:chOff x="5004619" y="1262064"/>
              <a:chExt cx="1404882" cy="884976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3F2D611A-7933-4A8A-6AF3-24B16FF02448}"/>
                  </a:ext>
                </a:extLst>
              </p:cNvPr>
              <p:cNvSpPr/>
              <p:nvPr/>
            </p:nvSpPr>
            <p:spPr>
              <a:xfrm>
                <a:off x="5161509" y="1262064"/>
                <a:ext cx="1091102" cy="884976"/>
              </a:xfrm>
              <a:prstGeom prst="ellipse">
                <a:avLst/>
              </a:prstGeom>
              <a:ln w="571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ngenial Black" panose="02000503040000020004" pitchFamily="2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9202CEA-590E-5FDE-94F8-55569791E5FD}"/>
                  </a:ext>
                </a:extLst>
              </p:cNvPr>
              <p:cNvSpPr txBox="1"/>
              <p:nvPr/>
            </p:nvSpPr>
            <p:spPr>
              <a:xfrm>
                <a:off x="5004619" y="1442942"/>
                <a:ext cx="14048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latin typeface="Congenial Black" panose="02000503040000020004" pitchFamily="2" charset="0"/>
                    <a:cs typeface="Courier New" panose="02070309020205020404" pitchFamily="49" charset="0"/>
                  </a:rPr>
                  <a:t>$6.90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B1B3632-C0F2-90C5-D567-0E1844799476}"/>
              </a:ext>
            </a:extLst>
          </p:cNvPr>
          <p:cNvGrpSpPr/>
          <p:nvPr/>
        </p:nvGrpSpPr>
        <p:grpSpPr>
          <a:xfrm>
            <a:off x="314934" y="2661720"/>
            <a:ext cx="6380301" cy="1384995"/>
            <a:chOff x="418140" y="2661720"/>
            <a:chExt cx="6380301" cy="138499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5717804-A2ED-4E3D-FB46-F7CA9F2E180F}"/>
                </a:ext>
              </a:extLst>
            </p:cNvPr>
            <p:cNvSpPr txBox="1"/>
            <p:nvPr/>
          </p:nvSpPr>
          <p:spPr>
            <a:xfrm>
              <a:off x="418140" y="2661720"/>
              <a:ext cx="50786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Tuesday:</a:t>
              </a:r>
              <a:b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</a:br>
              <a:r>
                <a:rPr lang="en-US" sz="2800" b="1" dirty="0">
                  <a:latin typeface="Congenial Black" panose="02000503040000020004" pitchFamily="2" charset="0"/>
                  <a:cs typeface="Gill Sans" panose="020B0502020104020203" pitchFamily="34" charset="-79"/>
                </a:rPr>
                <a:t>	No Vendor </a:t>
              </a:r>
              <a:endParaRPr lang="en-US" sz="2800" b="1" dirty="0">
                <a:solidFill>
                  <a:schemeClr val="bg1"/>
                </a:solidFill>
                <a:latin typeface="Congenial Black" panose="02000503040000020004" pitchFamily="2" charset="0"/>
                <a:cs typeface="Courier New" panose="02070309020205020404" pitchFamily="49" charset="0"/>
              </a:endParaRPr>
            </a:p>
            <a:p>
              <a:r>
                <a:rPr lang="en-US" sz="2800" b="1" dirty="0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                 </a:t>
              </a:r>
              <a:r>
                <a:rPr lang="en-US" sz="2000" b="1" dirty="0">
                  <a:solidFill>
                    <a:schemeClr val="bg1"/>
                  </a:solidFill>
                  <a:latin typeface="Congenial Black" panose="02000503040000020004" pitchFamily="2" charset="0"/>
                  <a:cs typeface="Courier New" panose="02070309020205020404" pitchFamily="49" charset="0"/>
                </a:rPr>
                <a:t> </a:t>
              </a: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92B9EE6-AAC6-69E3-B68D-6617FEB3477C}"/>
                </a:ext>
              </a:extLst>
            </p:cNvPr>
            <p:cNvGrpSpPr/>
            <p:nvPr/>
          </p:nvGrpSpPr>
          <p:grpSpPr>
            <a:xfrm>
              <a:off x="5393559" y="2688481"/>
              <a:ext cx="1404882" cy="884976"/>
              <a:chOff x="5004619" y="1262064"/>
              <a:chExt cx="1404882" cy="884976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016D1A7A-334A-45A5-F8E0-3E48BC818668}"/>
                  </a:ext>
                </a:extLst>
              </p:cNvPr>
              <p:cNvSpPr/>
              <p:nvPr/>
            </p:nvSpPr>
            <p:spPr>
              <a:xfrm>
                <a:off x="5161509" y="1262064"/>
                <a:ext cx="1091102" cy="884976"/>
              </a:xfrm>
              <a:prstGeom prst="ellipse">
                <a:avLst/>
              </a:prstGeom>
              <a:ln w="571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ongenial Black" panose="02000503040000020004" pitchFamily="2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B47C47A-29D9-941B-66EB-919D4E1D89B7}"/>
                  </a:ext>
                </a:extLst>
              </p:cNvPr>
              <p:cNvSpPr txBox="1"/>
              <p:nvPr/>
            </p:nvSpPr>
            <p:spPr>
              <a:xfrm>
                <a:off x="5004619" y="1442942"/>
                <a:ext cx="14048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800" b="1" dirty="0">
                  <a:latin typeface="Congenial Black" panose="02000503040000020004" pitchFamily="2" charset="0"/>
                  <a:cs typeface="Courier New" panose="02070309020205020404" pitchFamily="49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0537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cess 5">
            <a:extLst>
              <a:ext uri="{FF2B5EF4-FFF2-40B4-BE49-F238E27FC236}">
                <a16:creationId xmlns:a16="http://schemas.microsoft.com/office/drawing/2014/main" id="{76C464C5-48BA-4241-8363-5BA8722CA7DA}"/>
              </a:ext>
            </a:extLst>
          </p:cNvPr>
          <p:cNvSpPr/>
          <p:nvPr/>
        </p:nvSpPr>
        <p:spPr>
          <a:xfrm>
            <a:off x="13299" y="-5133"/>
            <a:ext cx="12192000" cy="6858000"/>
          </a:xfrm>
          <a:prstGeom prst="flowChart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7713B-F486-0A4A-ADF8-B3B2BE15A7AF}"/>
              </a:ext>
            </a:extLst>
          </p:cNvPr>
          <p:cNvSpPr txBox="1"/>
          <p:nvPr/>
        </p:nvSpPr>
        <p:spPr>
          <a:xfrm>
            <a:off x="407773" y="247936"/>
            <a:ext cx="5795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ngenial Black" panose="020B0604020202020204" pitchFamily="2" charset="0"/>
                <a:cs typeface="Courier New" panose="02070309020205020404" pitchFamily="49" charset="0"/>
              </a:rPr>
              <a:t>Snack Options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2B3CC2-E2FB-8A4F-B935-C04319B0650F}"/>
              </a:ext>
            </a:extLst>
          </p:cNvPr>
          <p:cNvCxnSpPr>
            <a:cxnSpLocks/>
          </p:cNvCxnSpPr>
          <p:nvPr/>
        </p:nvCxnSpPr>
        <p:spPr>
          <a:xfrm>
            <a:off x="531340" y="955822"/>
            <a:ext cx="10716763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EBEA71-2159-6645-851A-A116157CA25D}"/>
              </a:ext>
            </a:extLst>
          </p:cNvPr>
          <p:cNvCxnSpPr>
            <a:cxnSpLocks/>
          </p:cNvCxnSpPr>
          <p:nvPr/>
        </p:nvCxnSpPr>
        <p:spPr>
          <a:xfrm>
            <a:off x="580770" y="6476999"/>
            <a:ext cx="10736159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D957323-C98C-7F64-A71A-2971E55BBBAE}"/>
              </a:ext>
            </a:extLst>
          </p:cNvPr>
          <p:cNvSpPr txBox="1"/>
          <p:nvPr/>
        </p:nvSpPr>
        <p:spPr>
          <a:xfrm>
            <a:off x="428666" y="1208891"/>
            <a:ext cx="5486400" cy="5135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SMALL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HOMEMADE COOKIE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$1.00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LARGE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HOMEMADE COOKIE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$3.00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HOMEMADE BROWNIE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OR BAKED GOODS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$3.00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BIG MUFFIN                                         $3.25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PUDDING/BROWNIE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PARFAIT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$4.25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YOGURT/GRANOLA/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BERRIES PARFAIT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$4.25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endParaRPr lang="en-US" sz="2400" b="1" dirty="0"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B36088-4E9E-6C9C-FBEF-100F8EEAD6B4}"/>
              </a:ext>
            </a:extLst>
          </p:cNvPr>
          <p:cNvSpPr txBox="1"/>
          <p:nvPr/>
        </p:nvSpPr>
        <p:spPr>
          <a:xfrm>
            <a:off x="6364360" y="1208891"/>
            <a:ext cx="5486400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POP TARTS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$1.00    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RICE CRISPY</a:t>
            </a:r>
            <a:r>
              <a:rPr lang="en-US" sz="2400" b="1" u="dotted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$1.10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KETTLE CHIPS</a:t>
            </a:r>
            <a:r>
              <a:rPr lang="en-US" sz="2400" b="1" u="dotted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$1.75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WELCHES</a:t>
            </a:r>
            <a:r>
              <a:rPr lang="en-US" sz="2400" b="1" u="dotted" dirty="0"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$1.10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CHEESE/FRUIT/VEG CUP</a:t>
            </a:r>
            <a:r>
              <a:rPr lang="en-US" sz="2400" b="1" u="dotted" dirty="0">
                <a:latin typeface="Congenial Black" panose="02000503040000020004" pitchFamily="2" charset="0"/>
                <a:cs typeface="Times New Roman" panose="02020603050405020304" pitchFamily="18" charset="0"/>
              </a:rPr>
              <a:t>	</a:t>
            </a:r>
            <a:r>
              <a:rPr lang="en-US" sz="2400" b="1" u="dotted">
                <a:latin typeface="Congenial Black" panose="02000503040000020004" pitchFamily="2" charset="0"/>
                <a:cs typeface="Times New Roman" panose="02020603050405020304" pitchFamily="18" charset="0"/>
              </a:rPr>
              <a:t>  </a:t>
            </a:r>
            <a:r>
              <a:rPr lang="en-US" sz="2400" b="1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$4.25</a:t>
            </a:r>
            <a:endParaRPr lang="en-US" sz="2400" b="1" dirty="0"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LARGE FRUIT CUP                           $4.25</a:t>
            </a:r>
            <a:endParaRPr lang="en-US" sz="2400" b="1" dirty="0"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Bagel &amp; Cream Cheese	$3.00</a:t>
            </a:r>
            <a:b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JAMMERS	   $3.00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effectLst/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ICE CREAM                                            $2.50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tabLst>
                <a:tab pos="4800600" algn="r"/>
              </a:tabLst>
            </a:pPr>
            <a:r>
              <a:rPr lang="en-US" sz="2400" b="1" dirty="0">
                <a:latin typeface="Congenial Black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Hot Pretzel  w/cheese                $4.25</a:t>
            </a:r>
            <a:endParaRPr lang="en-US" sz="2400" b="1" dirty="0">
              <a:effectLst/>
              <a:latin typeface="Congenial Black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E56CA80-315B-4848-9128-3C168DD07DA0}"/>
                  </a:ext>
                </a:extLst>
              </p14:cNvPr>
              <p14:cNvContentPartPr/>
              <p14:nvPr/>
            </p14:nvContentPartPr>
            <p14:xfrm>
              <a:off x="-751937" y="3086811"/>
              <a:ext cx="39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E56CA80-315B-4848-9128-3C168DD07DA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760577" y="3033171"/>
                <a:ext cx="216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DB8E6C2-38E9-C4F4-64AE-CED0D0588184}"/>
                  </a:ext>
                </a:extLst>
              </p14:cNvPr>
              <p14:cNvContentPartPr/>
              <p14:nvPr/>
            </p14:nvContentPartPr>
            <p14:xfrm>
              <a:off x="5793583" y="370971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DB8E6C2-38E9-C4F4-64AE-CED0D05881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4943" y="31697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6B57EFF-9728-799F-F37E-787FC5EBCA8A}"/>
                  </a:ext>
                </a:extLst>
              </p14:cNvPr>
              <p14:cNvContentPartPr/>
              <p14:nvPr/>
            </p14:nvContentPartPr>
            <p14:xfrm>
              <a:off x="-625217" y="20789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6B57EFF-9728-799F-F37E-787FC5EBCA8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633857" y="15389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3F555C4-361B-465A-E086-545DD1FC1A87}"/>
                  </a:ext>
                </a:extLst>
              </p14:cNvPr>
              <p14:cNvContentPartPr/>
              <p14:nvPr/>
            </p14:nvContentPartPr>
            <p14:xfrm>
              <a:off x="388903" y="253251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3F555C4-361B-465A-E086-545DD1FC1A8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0263" y="19925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60EDC20-7B03-1CF8-3383-0D9230B5FD73}"/>
                  </a:ext>
                </a:extLst>
              </p14:cNvPr>
              <p14:cNvContentPartPr/>
              <p14:nvPr/>
            </p14:nvContentPartPr>
            <p14:xfrm>
              <a:off x="-851297" y="235251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60EDC20-7B03-1CF8-3383-0D9230B5FD7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860297" y="18125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AD5B5FE-E201-EA29-70F5-A2F41CA85968}"/>
                  </a:ext>
                </a:extLst>
              </p14:cNvPr>
              <p14:cNvContentPartPr/>
              <p14:nvPr/>
            </p14:nvContentPartPr>
            <p14:xfrm>
              <a:off x="-290057" y="424971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AD5B5FE-E201-EA29-70F5-A2F41CA8596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299057" y="371331"/>
                <a:ext cx="18000" cy="1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7488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254</Words>
  <Application>Microsoft Office PowerPoint</Application>
  <PresentationFormat>Widescreen</PresentationFormat>
  <Paragraphs>48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Congenial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Mullenax</dc:creator>
  <cp:lastModifiedBy>Jill Franzoi</cp:lastModifiedBy>
  <cp:revision>16</cp:revision>
  <cp:lastPrinted>2024-08-05T19:30:14Z</cp:lastPrinted>
  <dcterms:created xsi:type="dcterms:W3CDTF">2020-08-04T16:02:10Z</dcterms:created>
  <dcterms:modified xsi:type="dcterms:W3CDTF">2026-08-05T11:39:28Z</dcterms:modified>
</cp:coreProperties>
</file>