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60" r:id="rId5"/>
    <p:sldId id="261" r:id="rId6"/>
    <p:sldId id="263" r:id="rId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0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r>
              <a:rPr lang="en-US" smtClean="0"/>
              <a:t>Friday, September 9, 2016 </a:t>
            </a:r>
            <a:endParaRPr lang="en-US"/>
          </a:p>
        </p:txBody>
      </p:sp>
      <p:sp>
        <p:nvSpPr>
          <p:cNvPr id="4" name="Footer Placeholder 3"/>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91603A09-6B79-4A6A-9F34-2C99C7789B65}" type="slidenum">
              <a:rPr lang="en-US" smtClean="0"/>
              <a:t>‹#›</a:t>
            </a:fld>
            <a:endParaRPr lang="en-US"/>
          </a:p>
        </p:txBody>
      </p:sp>
    </p:spTree>
    <p:extLst>
      <p:ext uri="{BB962C8B-B14F-4D97-AF65-F5344CB8AC3E}">
        <p14:creationId xmlns:p14="http://schemas.microsoft.com/office/powerpoint/2010/main" val="111115967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r>
              <a:rPr lang="en-US" smtClean="0"/>
              <a:t>Friday, September 9, 2016 </a:t>
            </a:r>
            <a:endParaRPr lang="en-US"/>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A4478863-A1EE-49AA-B0DB-6357923B138E}" type="slidenum">
              <a:rPr lang="en-US" smtClean="0"/>
              <a:t>‹#›</a:t>
            </a:fld>
            <a:endParaRPr lang="en-US"/>
          </a:p>
        </p:txBody>
      </p:sp>
    </p:spTree>
    <p:extLst>
      <p:ext uri="{BB962C8B-B14F-4D97-AF65-F5344CB8AC3E}">
        <p14:creationId xmlns:p14="http://schemas.microsoft.com/office/powerpoint/2010/main" val="67037509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478863-A1EE-49AA-B0DB-6357923B138E}" type="slidenum">
              <a:rPr lang="en-US" smtClean="0"/>
              <a:t>1</a:t>
            </a:fld>
            <a:endParaRPr lang="en-US" dirty="0"/>
          </a:p>
        </p:txBody>
      </p:sp>
      <p:sp>
        <p:nvSpPr>
          <p:cNvPr id="5" name="Date Placeholder 4"/>
          <p:cNvSpPr>
            <a:spLocks noGrp="1"/>
          </p:cNvSpPr>
          <p:nvPr>
            <p:ph type="dt" idx="11"/>
          </p:nvPr>
        </p:nvSpPr>
        <p:spPr/>
        <p:txBody>
          <a:bodyPr/>
          <a:lstStyle/>
          <a:p>
            <a:r>
              <a:rPr lang="en-US" dirty="0" smtClean="0"/>
              <a:t>Friday, September 9, 2016 </a:t>
            </a:r>
            <a:endParaRPr lang="en-US" dirty="0"/>
          </a:p>
        </p:txBody>
      </p:sp>
    </p:spTree>
    <p:extLst>
      <p:ext uri="{BB962C8B-B14F-4D97-AF65-F5344CB8AC3E}">
        <p14:creationId xmlns:p14="http://schemas.microsoft.com/office/powerpoint/2010/main" val="3353808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E7FCD6-73A3-48F0-83D9-3C883EDC07B4}"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D58F5-0C80-4AB9-BF62-2F5330E2104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E7FCD6-73A3-48F0-83D9-3C883EDC07B4}"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D58F5-0C80-4AB9-BF62-2F5330E210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E7FCD6-73A3-48F0-83D9-3C883EDC07B4}"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D58F5-0C80-4AB9-BF62-2F5330E210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E7FCD6-73A3-48F0-83D9-3C883EDC07B4}"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D58F5-0C80-4AB9-BF62-2F5330E2104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E7FCD6-73A3-48F0-83D9-3C883EDC07B4}"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D58F5-0C80-4AB9-BF62-2F5330E2104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E7FCD6-73A3-48F0-83D9-3C883EDC07B4}" type="datetimeFigureOut">
              <a:rPr lang="en-US" smtClean="0"/>
              <a:pPr/>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D58F5-0C80-4AB9-BF62-2F5330E2104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E7FCD6-73A3-48F0-83D9-3C883EDC07B4}" type="datetimeFigureOut">
              <a:rPr lang="en-US" smtClean="0"/>
              <a:pPr/>
              <a:t>9/9/2016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4D58F5-0C80-4AB9-BF62-2F5330E210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E7FCD6-73A3-48F0-83D9-3C883EDC07B4}" type="datetimeFigureOut">
              <a:rPr lang="en-US" smtClean="0"/>
              <a:pPr/>
              <a:t>9/9/2016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4D58F5-0C80-4AB9-BF62-2F5330E210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7FCD6-73A3-48F0-83D9-3C883EDC07B4}" type="datetimeFigureOut">
              <a:rPr lang="en-US" smtClean="0"/>
              <a:pPr/>
              <a:t>9/9/2016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4D58F5-0C80-4AB9-BF62-2F5330E210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E7FCD6-73A3-48F0-83D9-3C883EDC07B4}" type="datetimeFigureOut">
              <a:rPr lang="en-US" smtClean="0"/>
              <a:pPr/>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D58F5-0C80-4AB9-BF62-2F5330E2104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E7FCD6-73A3-48F0-83D9-3C883EDC07B4}" type="datetimeFigureOut">
              <a:rPr lang="en-US" smtClean="0"/>
              <a:pPr/>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D58F5-0C80-4AB9-BF62-2F5330E210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E7FCD6-73A3-48F0-83D9-3C883EDC07B4}" type="datetimeFigureOut">
              <a:rPr lang="en-US" smtClean="0"/>
              <a:pPr/>
              <a:t>9/9/2016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D58F5-0C80-4AB9-BF62-2F5330E2104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noAutofit/>
          </a:bodyPr>
          <a:lstStyle/>
          <a:p>
            <a:r>
              <a:rPr lang="en-US" sz="7200" b="1" dirty="0" smtClean="0"/>
              <a:t>Welcome, returning NHS members!!</a:t>
            </a:r>
            <a:endParaRPr lang="en-US" sz="7200" b="1" dirty="0"/>
          </a:p>
        </p:txBody>
      </p:sp>
      <p:sp>
        <p:nvSpPr>
          <p:cNvPr id="3" name="Subtitle 2"/>
          <p:cNvSpPr>
            <a:spLocks noGrp="1"/>
          </p:cNvSpPr>
          <p:nvPr>
            <p:ph type="subTitle" idx="1"/>
          </p:nvPr>
        </p:nvSpPr>
        <p:spPr>
          <a:xfrm>
            <a:off x="685800" y="3352800"/>
            <a:ext cx="7620000" cy="1752600"/>
          </a:xfrm>
        </p:spPr>
        <p:txBody>
          <a:bodyPr>
            <a:noAutofit/>
          </a:bodyPr>
          <a:lstStyle/>
          <a:p>
            <a:r>
              <a:rPr lang="en-US" sz="5400" dirty="0" smtClean="0">
                <a:solidFill>
                  <a:schemeClr val="tx1"/>
                </a:solidFill>
              </a:rPr>
              <a:t>Please remember to pay your dues of $20 (check) at the entrance &amp; sign-in.</a:t>
            </a:r>
            <a:endParaRPr lang="en-US" sz="5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04800"/>
            <a:ext cx="7696200" cy="5632311"/>
          </a:xfrm>
          <a:prstGeom prst="rect">
            <a:avLst/>
          </a:prstGeom>
          <a:noFill/>
        </p:spPr>
        <p:txBody>
          <a:bodyPr wrap="square" rtlCol="0">
            <a:spAutoFit/>
          </a:bodyPr>
          <a:lstStyle/>
          <a:p>
            <a:r>
              <a:rPr lang="en-US" sz="4000" b="1" dirty="0" smtClean="0"/>
              <a:t>Club Sponsors:</a:t>
            </a:r>
          </a:p>
          <a:p>
            <a:r>
              <a:rPr lang="en-US" sz="4000" dirty="0" smtClean="0"/>
              <a:t>Mrs. </a:t>
            </a:r>
            <a:r>
              <a:rPr lang="en-US" sz="4000" dirty="0" err="1" smtClean="0"/>
              <a:t>López</a:t>
            </a:r>
            <a:r>
              <a:rPr lang="en-US" sz="4000" dirty="0" smtClean="0"/>
              <a:t>-</a:t>
            </a:r>
            <a:r>
              <a:rPr lang="es-CL" sz="4000" dirty="0" smtClean="0"/>
              <a:t>Cortés (RM 309)</a:t>
            </a:r>
          </a:p>
          <a:p>
            <a:r>
              <a:rPr lang="es-CL" sz="4000" dirty="0" smtClean="0"/>
              <a:t>Mrs. Popp (RM 635)</a:t>
            </a:r>
            <a:endParaRPr lang="en-US" sz="4000" dirty="0" smtClean="0"/>
          </a:p>
          <a:p>
            <a:endParaRPr lang="en-US" sz="4000" dirty="0"/>
          </a:p>
          <a:p>
            <a:r>
              <a:rPr lang="en-US" sz="4000" b="1" dirty="0" smtClean="0"/>
              <a:t>Officers:</a:t>
            </a:r>
          </a:p>
          <a:p>
            <a:r>
              <a:rPr lang="en-US" sz="4000" dirty="0" smtClean="0"/>
              <a:t>Jifu Li-President</a:t>
            </a:r>
          </a:p>
          <a:p>
            <a:r>
              <a:rPr lang="en-US" sz="4000" dirty="0" err="1" smtClean="0"/>
              <a:t>Sofija</a:t>
            </a:r>
            <a:r>
              <a:rPr lang="en-US" sz="4000" dirty="0" smtClean="0"/>
              <a:t> </a:t>
            </a:r>
            <a:r>
              <a:rPr lang="en-US" sz="4000" dirty="0" err="1" smtClean="0"/>
              <a:t>Djukic</a:t>
            </a:r>
            <a:r>
              <a:rPr lang="en-US" sz="4000" dirty="0" smtClean="0"/>
              <a:t>-Vice President</a:t>
            </a:r>
          </a:p>
          <a:p>
            <a:r>
              <a:rPr lang="en-US" sz="4000" dirty="0" smtClean="0"/>
              <a:t>Nat Costello-Secretary</a:t>
            </a:r>
          </a:p>
          <a:p>
            <a:r>
              <a:rPr lang="en-US" sz="4000" dirty="0" smtClean="0"/>
              <a:t>Jack Fox-Treasurer</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8991600" cy="9679573"/>
          </a:xfrm>
          <a:prstGeom prst="rect">
            <a:avLst/>
          </a:prstGeom>
          <a:noFill/>
        </p:spPr>
        <p:txBody>
          <a:bodyPr wrap="square" rtlCol="0">
            <a:spAutoFit/>
          </a:bodyPr>
          <a:lstStyle/>
          <a:p>
            <a:r>
              <a:rPr lang="en-US" sz="3500" dirty="0" smtClean="0"/>
              <a:t>Join our text remind group:</a:t>
            </a:r>
          </a:p>
          <a:p>
            <a:r>
              <a:rPr lang="en-US" sz="3500" dirty="0" smtClean="0"/>
              <a:t>Text @ab3hh to 81010</a:t>
            </a:r>
          </a:p>
          <a:p>
            <a:endParaRPr lang="en-US" sz="4400" dirty="0"/>
          </a:p>
          <a:p>
            <a:r>
              <a:rPr lang="en-US" sz="3500" dirty="0" smtClean="0"/>
              <a:t>Please let other fellow NHS members know to join the group if they could not</a:t>
            </a:r>
            <a:r>
              <a:rPr lang="en-US" sz="3500" dirty="0"/>
              <a:t> </a:t>
            </a:r>
            <a:r>
              <a:rPr lang="en-US" sz="3500" dirty="0" smtClean="0"/>
              <a:t>make it today. </a:t>
            </a:r>
            <a:r>
              <a:rPr lang="en-US" sz="3500" b="1" i="1" dirty="0" smtClean="0"/>
              <a:t>THEY MUST HAVE GIVEN A WRITTEN LETTER TO THE SPONSORS TO BE CONSIDERED EXCUSED.</a:t>
            </a:r>
          </a:p>
          <a:p>
            <a:endParaRPr lang="en-US" sz="4400" dirty="0"/>
          </a:p>
          <a:p>
            <a:r>
              <a:rPr lang="en-US" sz="3500" dirty="0" smtClean="0"/>
              <a:t>Return the contract forms to either Mrs. Cortés (room 309) or Mrs. Popp (room 635) by the end of next week (Friday, September 16</a:t>
            </a:r>
            <a:r>
              <a:rPr lang="en-US" sz="3500" baseline="30000" dirty="0" smtClean="0"/>
              <a:t>th</a:t>
            </a:r>
            <a:r>
              <a:rPr lang="en-US" sz="3500" dirty="0"/>
              <a:t>)</a:t>
            </a:r>
            <a:r>
              <a:rPr lang="en-US" sz="3500" dirty="0" smtClean="0"/>
              <a:t>.</a:t>
            </a:r>
          </a:p>
          <a:p>
            <a:endParaRPr lang="en-US" sz="4400" dirty="0"/>
          </a:p>
          <a:p>
            <a:endParaRPr lang="en-US" sz="4400" dirty="0" smtClean="0"/>
          </a:p>
          <a:p>
            <a:endParaRPr lang="en-US" sz="4400" dirty="0"/>
          </a:p>
          <a:p>
            <a:endParaRPr lang="en-US" sz="4400" dirty="0" smtClean="0"/>
          </a:p>
          <a:p>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Layout for the year</a:t>
            </a:r>
            <a:endParaRPr lang="en-US" b="1" dirty="0"/>
          </a:p>
        </p:txBody>
      </p:sp>
      <p:sp>
        <p:nvSpPr>
          <p:cNvPr id="3" name="TextBox 2"/>
          <p:cNvSpPr txBox="1"/>
          <p:nvPr/>
        </p:nvSpPr>
        <p:spPr>
          <a:xfrm>
            <a:off x="457200" y="1295400"/>
            <a:ext cx="8305800" cy="6186309"/>
          </a:xfrm>
          <a:prstGeom prst="rect">
            <a:avLst/>
          </a:prstGeom>
          <a:noFill/>
        </p:spPr>
        <p:txBody>
          <a:bodyPr wrap="square" rtlCol="0">
            <a:spAutoFit/>
          </a:bodyPr>
          <a:lstStyle/>
          <a:p>
            <a:pPr>
              <a:buFont typeface="Arial" pitchFamily="34" charset="0"/>
              <a:buChar char="•"/>
            </a:pPr>
            <a:r>
              <a:rPr lang="en-US" sz="3600" dirty="0" smtClean="0"/>
              <a:t>Each meeting will be held on the first Friday of each month unless told otherwise.</a:t>
            </a:r>
          </a:p>
          <a:p>
            <a:pPr>
              <a:buFont typeface="Arial" pitchFamily="34" charset="0"/>
              <a:buChar char="•"/>
            </a:pPr>
            <a:r>
              <a:rPr lang="en-US" sz="3600" dirty="0" smtClean="0"/>
              <a:t>Induction for new members will be held in November (need volunteers!).</a:t>
            </a:r>
          </a:p>
          <a:p>
            <a:pPr>
              <a:buFont typeface="Arial" pitchFamily="34" charset="0"/>
              <a:buChar char="•"/>
            </a:pPr>
            <a:r>
              <a:rPr lang="en-US" sz="3600" dirty="0" smtClean="0"/>
              <a:t>Group service projects will be held throughout the school year. They are optional but can be used to fulfill your 10 hour requirement and will count as double hours.</a:t>
            </a:r>
          </a:p>
          <a:p>
            <a:pPr>
              <a:buFont typeface="Arial" pitchFamily="34" charset="0"/>
              <a:buChar char="•"/>
            </a:pP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48200"/>
            <a:ext cx="8229600" cy="1143000"/>
          </a:xfrm>
        </p:spPr>
        <p:txBody>
          <a:bodyPr>
            <a:normAutofit fontScale="90000"/>
          </a:bodyPr>
          <a:lstStyle/>
          <a:p>
            <a:pPr algn="l"/>
            <a:r>
              <a:rPr lang="en-US" dirty="0" smtClean="0"/>
              <a:t>Service project ideas may include beach cleanups, food banks, etc.</a:t>
            </a:r>
            <a:br>
              <a:rPr lang="en-US" dirty="0" smtClean="0"/>
            </a:br>
            <a:r>
              <a:rPr lang="en-US" dirty="0"/>
              <a:t/>
            </a:r>
            <a:br>
              <a:rPr lang="en-US" dirty="0"/>
            </a:br>
            <a:r>
              <a:rPr lang="en-US" dirty="0" smtClean="0"/>
              <a:t>Please let us know if you have any other ideas about possible service projects for large groups!</a:t>
            </a:r>
            <a:br>
              <a:rPr lang="en-US" dirty="0" smtClean="0"/>
            </a:br>
            <a:r>
              <a:rPr lang="en-US" dirty="0"/>
              <a:t/>
            </a:r>
            <a:br>
              <a:rPr lang="en-US" dirty="0"/>
            </a:br>
            <a:r>
              <a:rPr lang="en-US" dirty="0" smtClean="0"/>
              <a:t>Once we come up with some promising ideas, we will vote on them.</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3" name="TextBox 2"/>
          <p:cNvSpPr txBox="1"/>
          <p:nvPr/>
        </p:nvSpPr>
        <p:spPr>
          <a:xfrm>
            <a:off x="533400" y="0"/>
            <a:ext cx="7696200" cy="1015663"/>
          </a:xfrm>
          <a:prstGeom prst="rect">
            <a:avLst/>
          </a:prstGeom>
          <a:noFill/>
        </p:spPr>
        <p:txBody>
          <a:bodyPr wrap="square" rtlCol="0">
            <a:spAutoFit/>
          </a:bodyPr>
          <a:lstStyle/>
          <a:p>
            <a:pPr algn="ctr"/>
            <a:r>
              <a:rPr lang="en-US" sz="6000" b="1" dirty="0" smtClean="0"/>
              <a:t>Service Projects</a:t>
            </a:r>
            <a:endParaRPr lang="en-US" sz="6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Finishing up…</a:t>
            </a:r>
            <a:endParaRPr lang="en-US" b="1" dirty="0"/>
          </a:p>
        </p:txBody>
      </p:sp>
      <p:sp>
        <p:nvSpPr>
          <p:cNvPr id="3" name="TextBox 2"/>
          <p:cNvSpPr txBox="1"/>
          <p:nvPr/>
        </p:nvSpPr>
        <p:spPr>
          <a:xfrm>
            <a:off x="228600" y="1295400"/>
            <a:ext cx="8686800" cy="5016758"/>
          </a:xfrm>
          <a:prstGeom prst="rect">
            <a:avLst/>
          </a:prstGeom>
          <a:noFill/>
        </p:spPr>
        <p:txBody>
          <a:bodyPr wrap="square" rtlCol="0">
            <a:spAutoFit/>
          </a:bodyPr>
          <a:lstStyle/>
          <a:p>
            <a:r>
              <a:rPr lang="en-US" sz="4000" dirty="0" smtClean="0"/>
              <a:t>We will use the text reminds to inform you about upcoming meetings and such.</a:t>
            </a:r>
          </a:p>
          <a:p>
            <a:endParaRPr lang="en-US" sz="4000" dirty="0"/>
          </a:p>
          <a:p>
            <a:r>
              <a:rPr lang="en-US" sz="4000" dirty="0" smtClean="0"/>
              <a:t>If you have any questions, please feel free to ask any of our officers or club sponsors!</a:t>
            </a:r>
          </a:p>
          <a:p>
            <a:endParaRPr lang="en-US" sz="4000" dirty="0"/>
          </a:p>
          <a:p>
            <a:pPr algn="ctr"/>
            <a:r>
              <a:rPr lang="en-US" sz="4000" dirty="0" smtClean="0"/>
              <a:t>Have a great day!!</a:t>
            </a:r>
            <a:endParaRPr lang="en-US" sz="4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259</Words>
  <Application>Microsoft Office PowerPoint</Application>
  <PresentationFormat>On-screen Show (4:3)</PresentationFormat>
  <Paragraphs>34</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Welcome, returning NHS members!!</vt:lpstr>
      <vt:lpstr>PowerPoint Presentation</vt:lpstr>
      <vt:lpstr>PowerPoint Presentation</vt:lpstr>
      <vt:lpstr>Layout for the year</vt:lpstr>
      <vt:lpstr>Service project ideas may include beach cleanups, food banks, etc.  Please let us know if you have any other ideas about possible service projects for large groups!  Once we come up with some promising ideas, we will vote on them.    </vt:lpstr>
      <vt:lpstr>Finishing 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returning NHS members!!</dc:title>
  <dc:creator>JifuL</dc:creator>
  <cp:lastModifiedBy>Ruth E. Lopez</cp:lastModifiedBy>
  <cp:revision>6</cp:revision>
  <cp:lastPrinted>2016-09-09T00:32:22Z</cp:lastPrinted>
  <dcterms:created xsi:type="dcterms:W3CDTF">2016-09-01T01:50:05Z</dcterms:created>
  <dcterms:modified xsi:type="dcterms:W3CDTF">2016-09-09T12:55:45Z</dcterms:modified>
</cp:coreProperties>
</file>