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36601-0DCF-41C2-BE5B-64EFC8017CFA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A9CD-3C99-4E08-8A81-2F1370622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0ahUKEwiq4p3q5b3PAhUGkh4KHSawDjwQjRwIBw&amp;url=http://teachers.stjohns.k12.fl.us/weinbrenner-j/&amp;bvm=bv.134495766,d.dmo&amp;psig=AFQjCNE59SHPG3jxnrVwFYtfiCBYUlnnAg&amp;ust=147555520265120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s.us/scholarsh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03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October NHS Meeting</a:t>
            </a:r>
            <a:endParaRPr lang="en-US" sz="6600" dirty="0"/>
          </a:p>
        </p:txBody>
      </p:sp>
      <p:pic>
        <p:nvPicPr>
          <p:cNvPr id="11266" name="Picture 2" descr="Image result for ponte vedra sharks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1828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volunteers for an induction setup committee!</a:t>
            </a:r>
          </a:p>
          <a:p>
            <a:r>
              <a:rPr lang="en-US" dirty="0" smtClean="0"/>
              <a:t>The group will help organize, decorate, plan, hand out flyers and cake, etc.</a:t>
            </a:r>
          </a:p>
          <a:p>
            <a:r>
              <a:rPr lang="en-US" dirty="0" smtClean="0"/>
              <a:t>These hours can go </a:t>
            </a:r>
            <a:r>
              <a:rPr lang="en-US" smtClean="0"/>
              <a:t>towards your NHS </a:t>
            </a:r>
            <a:r>
              <a:rPr lang="en-US" dirty="0" smtClean="0"/>
              <a:t>service hours.</a:t>
            </a:r>
          </a:p>
          <a:p>
            <a:r>
              <a:rPr lang="en-US" dirty="0" smtClean="0"/>
              <a:t>Sign up sheets available at the front after the meeting.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Excused Absences from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be properly excused from an NHS meeting, you must turn in an excuse note at least one week prior to the meeting that will be missed.</a:t>
            </a:r>
          </a:p>
          <a:p>
            <a:r>
              <a:rPr lang="en-US" dirty="0" smtClean="0"/>
              <a:t>Examples of excuse notes include a note from a parent, doctor’s note, teacher’s note if completing school work, etc</a:t>
            </a:r>
            <a:r>
              <a:rPr lang="en-US" dirty="0" smtClean="0"/>
              <a:t>.</a:t>
            </a:r>
          </a:p>
          <a:p>
            <a:r>
              <a:rPr lang="es-CL" dirty="0" err="1" smtClean="0"/>
              <a:t>Make</a:t>
            </a:r>
            <a:r>
              <a:rPr lang="es-CL" dirty="0" smtClean="0"/>
              <a:t> </a:t>
            </a:r>
            <a:r>
              <a:rPr lang="es-CL" dirty="0" err="1" smtClean="0"/>
              <a:t>sure</a:t>
            </a:r>
            <a:r>
              <a:rPr lang="es-CL" dirty="0" smtClean="0"/>
              <a:t> to </a:t>
            </a:r>
            <a:r>
              <a:rPr lang="es-CL" dirty="0" err="1" smtClean="0"/>
              <a:t>get</a:t>
            </a:r>
            <a:r>
              <a:rPr lang="es-CL" dirty="0" smtClean="0"/>
              <a:t> in </a:t>
            </a:r>
            <a:r>
              <a:rPr lang="es-CL" dirty="0" err="1" smtClean="0"/>
              <a:t>contact</a:t>
            </a:r>
            <a:r>
              <a:rPr lang="es-CL" dirty="0" smtClean="0"/>
              <a:t> </a:t>
            </a:r>
            <a:r>
              <a:rPr lang="es-CL" dirty="0" err="1" smtClean="0"/>
              <a:t>with</a:t>
            </a:r>
            <a:r>
              <a:rPr lang="es-CL" dirty="0" smtClean="0"/>
              <a:t> </a:t>
            </a:r>
            <a:r>
              <a:rPr lang="es-CL" dirty="0" err="1" smtClean="0"/>
              <a:t>an</a:t>
            </a:r>
            <a:r>
              <a:rPr lang="es-CL" dirty="0" smtClean="0"/>
              <a:t> </a:t>
            </a:r>
            <a:r>
              <a:rPr lang="es-CL" dirty="0" err="1" smtClean="0"/>
              <a:t>officer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sponsor to </a:t>
            </a:r>
            <a:r>
              <a:rPr lang="es-CL" dirty="0" err="1" smtClean="0"/>
              <a:t>get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missed</a:t>
            </a:r>
            <a:r>
              <a:rPr lang="es-CL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NHS Service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accumulate 10 hours and turn them in on the service form by the end of the year.</a:t>
            </a:r>
          </a:p>
          <a:p>
            <a:r>
              <a:rPr lang="en-US" dirty="0" smtClean="0"/>
              <a:t>One option is the traditional tutoring service for teachers.</a:t>
            </a:r>
          </a:p>
          <a:p>
            <a:r>
              <a:rPr lang="en-US" dirty="0" smtClean="0"/>
              <a:t>Another option is to participate in group community service projects.</a:t>
            </a:r>
          </a:p>
          <a:p>
            <a:r>
              <a:rPr lang="en-US" dirty="0" smtClean="0"/>
              <a:t>Joining the induction setup committee will also count for NHS hours.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St. Johns Housing Partnership, St. Augustine</a:t>
            </a:r>
          </a:p>
          <a:p>
            <a:pPr>
              <a:buNone/>
            </a:pPr>
            <a:r>
              <a:rPr lang="en-US" dirty="0" smtClean="0"/>
              <a:t>	-The housing partnership needs groups of volunteers to help with painting, yard work, and rehab work for low-income homeowners on Make A Difference Day, October 22.</a:t>
            </a:r>
          </a:p>
          <a:p>
            <a:pPr>
              <a:buNone/>
            </a:pPr>
            <a:r>
              <a:rPr lang="en-US" dirty="0" smtClean="0"/>
              <a:t>	-Hours are 8-3pm. Breakfast and lunch are provided.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Kids Safe Zone, St. Augustine</a:t>
            </a:r>
          </a:p>
          <a:p>
            <a:pPr>
              <a:buNone/>
            </a:pPr>
            <a:r>
              <a:rPr lang="en-US" b="1" dirty="0" smtClean="0"/>
              <a:t>	-</a:t>
            </a:r>
            <a:r>
              <a:rPr lang="en-US" dirty="0" smtClean="0"/>
              <a:t>The Kids Safe Zone is an after-school program for K-5</a:t>
            </a:r>
            <a:r>
              <a:rPr lang="en-US" baseline="30000" dirty="0" smtClean="0"/>
              <a:t>th</a:t>
            </a:r>
            <a:r>
              <a:rPr lang="en-US" dirty="0" smtClean="0"/>
              <a:t> grade kids-in-need in St. Augustine. They are hopeful for a group of PVHS students to volunteer to be homework helpers/mentors on Wednesday afternoons during the school year.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Need of Tutors Right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 1 students need tutors.</a:t>
            </a:r>
          </a:p>
          <a:p>
            <a:r>
              <a:rPr lang="en-US" dirty="0" smtClean="0"/>
              <a:t>English 1 students need tutors.</a:t>
            </a:r>
          </a:p>
          <a:p>
            <a:r>
              <a:rPr lang="en-US" dirty="0" smtClean="0"/>
              <a:t>Physical Science students need tutors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NHS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For seniors only: as a member of NHS you are eligible to apply for an NHS Scholarship!</a:t>
            </a:r>
          </a:p>
          <a:p>
            <a:r>
              <a:rPr lang="en-US" dirty="0" smtClean="0"/>
              <a:t>You have to remain in good standing by maintaining GPA and doing service hours.</a:t>
            </a:r>
          </a:p>
          <a:p>
            <a:r>
              <a:rPr lang="en-US" dirty="0" smtClean="0"/>
              <a:t>Applications open November 1 and the deadline is February 1, 2017.</a:t>
            </a:r>
          </a:p>
          <a:p>
            <a:r>
              <a:rPr lang="en-US" dirty="0" smtClean="0"/>
              <a:t>Semifinalists through finalists can earn from $2,325 to $4,500 and national winner earns $20,125!</a:t>
            </a:r>
          </a:p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www.nhs.us/scholarship</a:t>
            </a:r>
            <a:r>
              <a:rPr lang="en-US" dirty="0" smtClean="0"/>
              <a:t> for more info.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Have a great day!!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you have any questions about anything, please ask any of the officers or supervisors.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325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October NHS Meeting</vt:lpstr>
      <vt:lpstr>Induction</vt:lpstr>
      <vt:lpstr>Excused Absences from Meetings</vt:lpstr>
      <vt:lpstr>NHS Service Hours</vt:lpstr>
      <vt:lpstr>Community Service Opportunities</vt:lpstr>
      <vt:lpstr>Community Service Opportunities</vt:lpstr>
      <vt:lpstr>In Need of Tutors Right Now!</vt:lpstr>
      <vt:lpstr>NHS Scholarships</vt:lpstr>
      <vt:lpstr>Have a great day!!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NHS Meeting</dc:title>
  <dc:creator>JifuL</dc:creator>
  <cp:lastModifiedBy>Ruth E. Lopez</cp:lastModifiedBy>
  <cp:revision>12</cp:revision>
  <dcterms:created xsi:type="dcterms:W3CDTF">2016-10-03T04:20:07Z</dcterms:created>
  <dcterms:modified xsi:type="dcterms:W3CDTF">2016-10-20T13:07:07Z</dcterms:modified>
</cp:coreProperties>
</file>